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8" autoAdjust="0"/>
    <p:restoredTop sz="95046"/>
  </p:normalViewPr>
  <p:slideViewPr>
    <p:cSldViewPr snapToGrid="0">
      <p:cViewPr varScale="1">
        <p:scale>
          <a:sx n="88" d="100"/>
          <a:sy n="88" d="100"/>
        </p:scale>
        <p:origin x="12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55DC26-B564-4576-A532-F5D98749CB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B931992-DE2D-4722-B8B8-ABE034780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DC81F3D-F5E0-4BFE-8F13-45FD48075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807D-ADFD-4ADF-84D1-2CD4204393C5}" type="datetimeFigureOut">
              <a:rPr lang="es-CL" smtClean="0"/>
              <a:t>12-05-20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F850500-C0D5-4550-818E-A00C0BBB6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8F0F514-E161-4BEB-833B-8FD8BE643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7870-2F44-4FF3-9FD1-56A6DFDF9B5F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917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AC2C8FA-4581-4189-AC44-D7E0E2CE8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4481770-FBBC-4EAD-8B58-C281C60748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F3D9D1D-FCA6-4D81-8EE0-D970DC61F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807D-ADFD-4ADF-84D1-2CD4204393C5}" type="datetimeFigureOut">
              <a:rPr lang="es-CL" smtClean="0"/>
              <a:t>12-05-20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4DADE89-74E5-4CC0-A175-DF26D5679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F3CC855-80C9-496F-A965-7A7D569F7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7870-2F44-4FF3-9FD1-56A6DFDF9B5F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383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714E022-0B8E-42E3-9734-44CF943BE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3A06743-3E0D-4E0C-972C-89F79FFBE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8E490E0-BFC7-4FD2-A89D-4A6ED3C81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807D-ADFD-4ADF-84D1-2CD4204393C5}" type="datetimeFigureOut">
              <a:rPr lang="es-CL" smtClean="0"/>
              <a:t>12-05-20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D411918-2803-47EE-83F8-370DEB0CC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750337E-324C-481F-BC9A-F30D74DD4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7870-2F44-4FF3-9FD1-56A6DFDF9B5F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3250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2FBF32-B4EF-40C1-BBC0-0B754121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07E7F01-BE48-448A-B555-AF356F407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8ABB0FA-6CB1-4956-8CEB-478148BE1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807D-ADFD-4ADF-84D1-2CD4204393C5}" type="datetimeFigureOut">
              <a:rPr lang="es-CL" smtClean="0"/>
              <a:t>12-05-20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A29D3EE-62F4-4A7F-A89C-5E1C25298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1E5FEC1-106F-4C58-8DDF-28BDF1906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7870-2F44-4FF3-9FD1-56A6DFDF9B5F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222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19DA42C-16EC-4EC8-B5FF-36D60A79F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D60CB2E-39EB-416A-8FD9-EB814B760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CA62603-E37E-46CB-A908-0DD847CD9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807D-ADFD-4ADF-84D1-2CD4204393C5}" type="datetimeFigureOut">
              <a:rPr lang="es-CL" smtClean="0"/>
              <a:t>12-05-20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40BE552-5FBC-47D1-8C9B-7E7238BD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218FDF8-4BB9-4A3D-BC00-C4E13D855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7870-2F44-4FF3-9FD1-56A6DFDF9B5F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48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B48521-2AF3-4F77-8AA0-3F226DBD9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9DD18D6-81E1-41C7-BF0A-0E832E76C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864946C-5FAB-4254-982B-DA5439455B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36B5190-ECAF-4F9C-A1C6-412A64434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807D-ADFD-4ADF-84D1-2CD4204393C5}" type="datetimeFigureOut">
              <a:rPr lang="es-CL" smtClean="0"/>
              <a:t>12-05-20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536BA28-0E08-4BF9-9B9D-150C687D0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6967015-840B-4E96-8134-89352EECF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7870-2F44-4FF3-9FD1-56A6DFDF9B5F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8819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81735E-02ED-4D94-8353-99DEB0B63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0B89EE2-DCFB-4FB1-A6A7-83469CCB7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9A037CC-C4C0-4ADF-A91A-EB5A36F641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5686F2AF-EFBF-4933-8A2E-36284292C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F961C4A0-99AB-49CC-9A83-76114F5DC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C9A29E53-3C3F-4504-9353-B86603103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807D-ADFD-4ADF-84D1-2CD4204393C5}" type="datetimeFigureOut">
              <a:rPr lang="es-CL" smtClean="0"/>
              <a:t>12-05-20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23756303-BFE2-404A-9978-B99F63D62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C979AC2C-5535-44BD-A0EC-85310D84A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7870-2F44-4FF3-9FD1-56A6DFDF9B5F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618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5A31538-AE9A-402E-A72C-764769B0C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021BF9E-5E57-48A9-98C1-E4C720BB2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807D-ADFD-4ADF-84D1-2CD4204393C5}" type="datetimeFigureOut">
              <a:rPr lang="es-CL" smtClean="0"/>
              <a:t>12-05-20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D059678-13C1-42E1-A076-4A0ADADC0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3B020DA-8869-4AED-8055-8CFF417D1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7870-2F44-4FF3-9FD1-56A6DFDF9B5F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65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3D74B8EC-362B-4733-8408-073387802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807D-ADFD-4ADF-84D1-2CD4204393C5}" type="datetimeFigureOut">
              <a:rPr lang="es-CL" smtClean="0"/>
              <a:t>12-05-20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690A2505-3F1E-4B44-AFAE-75C5E54F3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1813FC3F-8D8D-4B8B-8918-DB226CAE4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7870-2F44-4FF3-9FD1-56A6DFDF9B5F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699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F6AA93-F26C-4471-A1EB-DDF637607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04211D2-9AEA-42A0-804F-22C00C347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B6DA1A7-710D-4D1B-8251-4DD0A5549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9C0B9C9-405A-4BF9-80E2-D84C5F9DE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807D-ADFD-4ADF-84D1-2CD4204393C5}" type="datetimeFigureOut">
              <a:rPr lang="es-CL" smtClean="0"/>
              <a:t>12-05-20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DAD5F3B-0C5B-4483-A561-438D77A28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AF68DBE-5C42-4BDE-9856-2E4E88275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7870-2F44-4FF3-9FD1-56A6DFDF9B5F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791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3786197-407F-44C2-B2FD-19853DA6D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9E6F464A-F97B-41D6-8A0D-A8A1E17299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4F1E86B-8001-4591-AF6D-B54DD626D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70C3924-D52F-497D-9CB0-332836CAA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807D-ADFD-4ADF-84D1-2CD4204393C5}" type="datetimeFigureOut">
              <a:rPr lang="es-CL" smtClean="0"/>
              <a:t>12-05-20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7D1AFB5-F13E-49A2-B78D-E8C7C939F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C965366-6B38-4997-A7E2-760E423C0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7870-2F44-4FF3-9FD1-56A6DFDF9B5F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158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5B77A46B-2A02-49D4-82ED-6FB49EF3C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7CAACC4-6EAB-441F-84D2-1D51F81CD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B1253F2-B47A-45EB-8D63-206DFA6B83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5807D-ADFD-4ADF-84D1-2CD4204393C5}" type="datetimeFigureOut">
              <a:rPr lang="es-CL" smtClean="0"/>
              <a:t>12-05-20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0D5576B-ABF3-47D8-9236-054361022F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B5EB95B-AE5A-49C3-82E8-25BB39C9B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97870-2F44-4FF3-9FD1-56A6DFDF9B5F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028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xmlns="" id="{362D44EE-C852-4460-B8B5-C4F2BC205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C964FF-FD87-4BA4-A970-B6C02BAA9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es-CL" b="1" dirty="0"/>
              <a:t>Textos Instructivos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C762A17-C1C4-47E8-8A40-A3F9FBC39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r>
              <a:rPr lang="es-CL" b="1" dirty="0"/>
              <a:t>Profesora de Lenguaje</a:t>
            </a:r>
            <a:r>
              <a:rPr lang="es-CL" dirty="0"/>
              <a:t>: Emilia Opazo V.</a:t>
            </a:r>
          </a:p>
          <a:p>
            <a:r>
              <a:rPr lang="es-CL" b="1" dirty="0"/>
              <a:t>Educadora Diferencial: </a:t>
            </a:r>
            <a:r>
              <a:rPr lang="es-CL" dirty="0"/>
              <a:t>Fabiola Bernal V. </a:t>
            </a:r>
          </a:p>
          <a:p>
            <a:endParaRPr lang="es-CL" dirty="0"/>
          </a:p>
          <a:p>
            <a:r>
              <a:rPr lang="es-CL" b="1" dirty="0"/>
              <a:t>Semana  V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658970D8-8D1D-4B5C-894B-E871CC8654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F227E5B6-9132-43CA-B503-37A18562AD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03C2051E-A88D-48E5-BACF-AAED178927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7821A508-2985-4905-874A-527429BAAB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D2929CB1-0E3C-4B2D-ADC5-0154FB33B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F4AD65D1-F1B8-4417-8D18-693896A525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-2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5F2F0C84-BE8C-4DC2-A6D3-30349A801D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439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F03CB86C-A456-4AC2-A3C9-FBEA105762F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457200" y="271272"/>
            <a:ext cx="10515600" cy="588873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6BCDA97-0D91-4B18-B097-E8C252F9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970"/>
            <a:ext cx="10515600" cy="1325563"/>
          </a:xfrm>
        </p:spPr>
        <p:txBody>
          <a:bodyPr/>
          <a:lstStyle/>
          <a:p>
            <a:r>
              <a:rPr lang="es-CL" b="1" dirty="0"/>
              <a:t>Indicaciones del trabajo a realizar: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7E3C9E6-27CB-40CE-AEE2-6813BF4EC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/>
              <a:t>Revisar el video explicativo de la profesora de lenguaje.</a:t>
            </a:r>
          </a:p>
          <a:p>
            <a:r>
              <a:rPr lang="es-CL" b="1" dirty="0"/>
              <a:t>Encontraras varios textos instructivos.</a:t>
            </a:r>
          </a:p>
          <a:p>
            <a:r>
              <a:rPr lang="es-CL" b="1" dirty="0"/>
              <a:t>Elije uno, según lo que más te guste hacer y tengas los materiales a mano.</a:t>
            </a:r>
          </a:p>
          <a:p>
            <a:r>
              <a:rPr lang="es-CL" b="1" dirty="0"/>
              <a:t>¡Manos a la obra! Haz el texto instructivo, lo puedes realizar en familia.</a:t>
            </a:r>
          </a:p>
          <a:p>
            <a:r>
              <a:rPr lang="es-CL" b="1" dirty="0"/>
              <a:t>Mientras realizas el trabajo saca fotos o graba un video del proceso o del producto final.</a:t>
            </a:r>
          </a:p>
          <a:p>
            <a:r>
              <a:rPr lang="es-CL" b="1" dirty="0"/>
              <a:t>Las fotografías debes enviarlas al correo: </a:t>
            </a:r>
            <a:r>
              <a:rPr lang="es-CL" b="1" dirty="0">
                <a:solidFill>
                  <a:srgbClr val="002060"/>
                </a:solidFill>
              </a:rPr>
              <a:t>famabeva.psp@gmail.com</a:t>
            </a:r>
          </a:p>
        </p:txBody>
      </p:sp>
    </p:spTree>
    <p:extLst>
      <p:ext uri="{BB962C8B-B14F-4D97-AF65-F5344CB8AC3E}">
        <p14:creationId xmlns:p14="http://schemas.microsoft.com/office/powerpoint/2010/main" val="12961197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99</Words>
  <Application>Microsoft Macintosh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Textos Instructivos</vt:lpstr>
      <vt:lpstr>Indicaciones del trabajo a realizar: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Textos Instructivos</dc:title>
  <dc:creator>Fabiola Bernal</dc:creator>
  <cp:lastModifiedBy>Karin Francisca Carrillo Fraudet</cp:lastModifiedBy>
  <cp:revision>2</cp:revision>
  <dcterms:created xsi:type="dcterms:W3CDTF">2020-05-12T20:26:46Z</dcterms:created>
  <dcterms:modified xsi:type="dcterms:W3CDTF">2020-05-12T21:50:19Z</dcterms:modified>
</cp:coreProperties>
</file>